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1" r:id="rId7"/>
    <p:sldId id="271" r:id="rId8"/>
    <p:sldId id="272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-342880" y="4714884"/>
            <a:ext cx="7772400" cy="1470025"/>
          </a:xfrm>
        </p:spPr>
        <p:txBody>
          <a:bodyPr>
            <a:normAutofit/>
          </a:bodyPr>
          <a:lstStyle>
            <a:lvl1pPr>
              <a:defRPr sz="5400" b="1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8588" y="578645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252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571536" y="-71462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7" name="SmartArt 占位符 6"/>
          <p:cNvSpPr>
            <a:spLocks noGrp="1"/>
          </p:cNvSpPr>
          <p:nvPr>
            <p:ph type="dgm" sz="quarter" idx="11"/>
          </p:nvPr>
        </p:nvSpPr>
        <p:spPr>
          <a:xfrm>
            <a:off x="714348" y="1785938"/>
            <a:ext cx="4572007" cy="4143392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sz="quarter" idx="12"/>
          </p:nvPr>
        </p:nvSpPr>
        <p:spPr>
          <a:xfrm>
            <a:off x="5429250" y="1785938"/>
            <a:ext cx="3214688" cy="4143375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023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642974" y="-24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5" name="SmartArt 占位符 4"/>
          <p:cNvSpPr>
            <a:spLocks noGrp="1"/>
          </p:cNvSpPr>
          <p:nvPr>
            <p:ph type="dgm" sz="quarter" idx="10"/>
          </p:nvPr>
        </p:nvSpPr>
        <p:spPr>
          <a:xfrm>
            <a:off x="714375" y="1857375"/>
            <a:ext cx="4000500" cy="4286250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5000625" y="1857375"/>
            <a:ext cx="3714750" cy="4286250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6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669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357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3105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-928726" y="5143512"/>
            <a:ext cx="8229600" cy="1143000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altLang="zh-CN" dirty="0" smtClean="0"/>
              <a:t>Thank You 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578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8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1554058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КРУЖОК </a:t>
            </a:r>
            <a:endParaRPr lang="ru-RU" sz="3200" b="1" dirty="0" smtClean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sz="32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32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КИСТОЧКА </a:t>
            </a:r>
            <a:r>
              <a:rPr lang="ru-RU" sz="32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КАРАНДАШ</a:t>
            </a:r>
            <a:r>
              <a:rPr lang="ru-RU" sz="32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4067944" y="692695"/>
            <a:ext cx="576064" cy="5040560"/>
          </a:xfrm>
          <a:prstGeom prst="leftBrace">
            <a:avLst>
              <a:gd name="adj1" fmla="val 49219"/>
              <a:gd name="adj2" fmla="val 50217"/>
            </a:avLst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63688" y="429309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МЕНЬШИКОВА И.М.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</a:rPr>
              <a:t>МАДОУ № 59 г. </a:t>
            </a:r>
            <a:r>
              <a:rPr lang="ru-RU" dirty="0" smtClean="0">
                <a:solidFill>
                  <a:prstClr val="black"/>
                </a:solidFill>
              </a:rPr>
              <a:t>КУШВА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123\Desktop\СМАЙЛИКИ ДЛЯ ПРЕЗЕНТАЦИИ\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46" y="5085184"/>
            <a:ext cx="1899357" cy="168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123\Desktop\фото кружок кисточка и карандаш\Фото-0017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6" b="12476"/>
          <a:stretch>
            <a:fillRect/>
          </a:stretch>
        </p:blipFill>
        <p:spPr bwMode="auto">
          <a:xfrm>
            <a:off x="179512" y="305272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123\Desktop\СМАЙЛИКИ ДЛЯ ПРЕЗЕНТАЦИИ\11.gif"/>
          <p:cNvPicPr>
            <a:picLocks noGrp="1" noChangeAspect="1" noChangeArrowheads="1" noCro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21088"/>
            <a:ext cx="150508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123\Desktop\фото кружок кисточка и карандаш\Фото-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" y="980728"/>
            <a:ext cx="7608845" cy="58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123\Desktop\СМАЙЛИКИ ДЛЯ ПРЕЗЕНТАЦИИ\20.gif"/>
          <p:cNvPicPr>
            <a:picLocks noGrp="1" noChangeAspect="1" noChangeArrowheads="1" noCrop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276872"/>
            <a:ext cx="1410902" cy="14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123\Desktop\фото кружок кисточка и карандаш\Фото-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489400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123\Desktop\СМАЙЛИКИ ДЛЯ ПРЕЗЕНТАЦИИ\18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653136"/>
            <a:ext cx="1152128" cy="18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3" descr="C:\Users\123\Desktop\фото кружок кисточка и карандаш\Фото-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95220"/>
            <a:ext cx="4680520" cy="62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123\Desktop\СМАЙЛИКИ ДЛЯ ПРЕЗЕНТАЦИИ\17.pn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r="3468"/>
          <a:stretch>
            <a:fillRect/>
          </a:stretch>
        </p:blipFill>
        <p:spPr bwMode="auto">
          <a:xfrm>
            <a:off x="395536" y="4509120"/>
            <a:ext cx="2071703" cy="20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3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69135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123\Desktop\СМАЙЛИКИ ДЛЯ ПРЕЗЕНТАЦИИ\16.gif"/>
          <p:cNvPicPr>
            <a:picLocks noGrp="1" noChangeAspect="1" noChangeArrowheads="1" noCro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933056"/>
            <a:ext cx="168498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3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C:\Users\123\Desktop\фото кружок кисточка и карандаш\Фото-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" y="1031315"/>
            <a:ext cx="4346265" cy="57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b="12529"/>
          <a:stretch>
            <a:fillRect/>
          </a:stretch>
        </p:blipFill>
        <p:spPr bwMode="auto">
          <a:xfrm>
            <a:off x="4572000" y="2276872"/>
            <a:ext cx="446449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123\Desktop\СМАЙЛИКИ ДЛЯ ПРЕЗЕНТАЦИИ\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31" y="1031314"/>
            <a:ext cx="1593821" cy="12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8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2731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Заголовок слайда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1331640" y="1700808"/>
            <a:ext cx="6696744" cy="5157192"/>
          </a:xfrm>
          <a:prstGeom prst="round2SameRect">
            <a:avLst>
              <a:gd name="adj1" fmla="val 7134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Текст слайда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2" descr="C:\Users\123\Desktop\фото кружок кисточка и карандаш\1444292065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96"/>
            <a:ext cx="8028384" cy="53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23\Desktop\СМАЙЛИКИ ДЛЯ ПРЕЗЕНТАЦИИ\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13396"/>
            <a:ext cx="2258320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7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23\Desktop\фото кружок кисточка и карандаш\14465344356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799"/>
            <a:ext cx="8208912" cy="427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23\Desktop\СМАЙЛИКИ ДЛЯ ПРЕЗЕНТАЦИИ\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74" y="4437112"/>
            <a:ext cx="1723529" cy="21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9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3" descr="C:\Users\123\Desktop\фото кружок кисточка и карандаш\1446534455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600066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23\Desktop\фото кружок кисточка и карандаш\144653444811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91" y="3717032"/>
            <a:ext cx="4746294" cy="31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23\Desktop\СМАЙЛИКИ ДЛЯ ПРЕЗЕНТАЦИИ\3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93096"/>
            <a:ext cx="2808312" cy="23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123\Desktop\фото кружок кисточка и карандаш\Фото-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896"/>
            <a:ext cx="489654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23\Desktop\СМАЙЛИКИ ДЛЯ ПРЕЗЕНТАЦИИ\13.gif"/>
          <p:cNvPicPr>
            <a:picLocks noGrp="1" noChangeAspect="1" noChangeArrowheads="1" noCro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31" y="2348880"/>
            <a:ext cx="252495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" y="332656"/>
            <a:ext cx="523716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79081"/>
            <a:ext cx="4218235" cy="31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123\Desktop\СМАЙЛИКИ ДЛЯ ПРЕЗЕНТАЦИИ\14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" b="2456"/>
          <a:stretch>
            <a:fillRect/>
          </a:stretch>
        </p:blipFill>
        <p:spPr bwMode="auto">
          <a:xfrm>
            <a:off x="1243104" y="3933056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8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7199313" cy="540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123\Desktop\СМАЙЛИКИ ДЛЯ ПРЕЗЕНТАЦИИ\1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68763"/>
            <a:ext cx="2126579" cy="18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9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123\Desktop\фото кружок кисточка и карандаш\1446534468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339"/>
            <a:ext cx="5688632" cy="34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123\Desktop\фото кружок кисточка и карандаш\Фото-002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85" y="3751042"/>
            <a:ext cx="4139952" cy="31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23\Desktop\СМАЙЛИКИ ДЛЯ ПРЕЗЕНТАЦИИ\2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4509120"/>
            <a:ext cx="239762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3" descr="C:\Users\123\Desktop\фото кружок кисточка и карандаш\Фото-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2200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23\Desktop\фото кружок кисточка и карандаш\144653447453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4536504" cy="27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123\Desktop\СМАЙЛИКИ ДЛЯ ПРЕЗЕНТАЦИИ\2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5373215"/>
            <a:ext cx="1944216" cy="13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33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ture-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19</Words>
  <Application>Microsoft Office PowerPoint</Application>
  <PresentationFormat>Экран (4:3)</PresentationFormat>
  <Paragraphs>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nature-02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123</cp:lastModifiedBy>
  <cp:revision>8</cp:revision>
  <dcterms:created xsi:type="dcterms:W3CDTF">2012-08-01T11:30:26Z</dcterms:created>
  <dcterms:modified xsi:type="dcterms:W3CDTF">2015-12-03T05:27:10Z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138362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